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41"/>
  </p:notesMasterIdLst>
  <p:handoutMasterIdLst>
    <p:handoutMasterId r:id="rId42"/>
  </p:handoutMasterIdLst>
  <p:sldIdLst>
    <p:sldId id="316" r:id="rId5"/>
    <p:sldId id="334" r:id="rId6"/>
    <p:sldId id="335" r:id="rId7"/>
    <p:sldId id="329" r:id="rId8"/>
    <p:sldId id="328" r:id="rId9"/>
    <p:sldId id="359" r:id="rId10"/>
    <p:sldId id="330" r:id="rId11"/>
    <p:sldId id="331" r:id="rId12"/>
    <p:sldId id="332" r:id="rId13"/>
    <p:sldId id="357" r:id="rId14"/>
    <p:sldId id="358" r:id="rId15"/>
    <p:sldId id="322" r:id="rId16"/>
    <p:sldId id="323" r:id="rId17"/>
    <p:sldId id="336" r:id="rId18"/>
    <p:sldId id="348" r:id="rId19"/>
    <p:sldId id="308" r:id="rId20"/>
    <p:sldId id="309" r:id="rId21"/>
    <p:sldId id="354" r:id="rId22"/>
    <p:sldId id="355" r:id="rId23"/>
    <p:sldId id="315" r:id="rId24"/>
    <p:sldId id="341" r:id="rId25"/>
    <p:sldId id="342" r:id="rId26"/>
    <p:sldId id="343" r:id="rId27"/>
    <p:sldId id="356" r:id="rId28"/>
    <p:sldId id="338" r:id="rId29"/>
    <p:sldId id="339" r:id="rId30"/>
    <p:sldId id="337" r:id="rId31"/>
    <p:sldId id="340" r:id="rId32"/>
    <p:sldId id="344" r:id="rId33"/>
    <p:sldId id="345" r:id="rId34"/>
    <p:sldId id="350" r:id="rId35"/>
    <p:sldId id="351" r:id="rId36"/>
    <p:sldId id="346" r:id="rId37"/>
    <p:sldId id="347" r:id="rId38"/>
    <p:sldId id="326" r:id="rId39"/>
    <p:sldId id="349" r:id="rId4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47" autoAdjust="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D984-B289-4D49-9F0F-C41A6ACE927B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3F56-FC21-4611-A0E7-3D3BDC90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0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D643FB-4D50-41BC-9492-EA9CFFBC935F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C68B8C-69D9-4F02-A419-9F41785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2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9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5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3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1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4C28-E708-448F-9407-2386B104262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577B5A-9F17-48D8-89DA-A4885D221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qWRtaZ2zjY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time_continue=21&amp;v=KN1K_r7ot4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T-SbSZiQM2mKrnk8SjIc7VZ7cxCpnoP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/Motoman/Starting%20up%20the%20software%20pendant%20for%20Motoman%20on%20your%20PC.mp4" TargetMode="External"/><Relationship Id="rId2" Type="http://schemas.openxmlformats.org/officeDocument/2006/relationships/hyperlink" Target="https://youtu.be/5wtr7EmLGD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toman.com/robotic-integrator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yaskawapartners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bot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deND6aqPw" TargetMode="External"/><Relationship Id="rId2" Type="http://schemas.openxmlformats.org/officeDocument/2006/relationships/hyperlink" Target="https://www.youtube.com/watch?v=0IFP8M1BRPg&amp;t=101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rrcPwHrKtp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wOJlOI1n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LCaNKqVag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BDDA-1F22-4DE6-B701-53DF3DBFD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Robots and C&amp;E 2019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A0400-7DF3-44F8-8424-AB2E591BD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Collaborative Robot Seminar</a:t>
            </a:r>
          </a:p>
        </p:txBody>
      </p:sp>
    </p:spTree>
    <p:extLst>
      <p:ext uri="{BB962C8B-B14F-4D97-AF65-F5344CB8AC3E}">
        <p14:creationId xmlns:p14="http://schemas.microsoft.com/office/powerpoint/2010/main" val="34972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2" y="1439915"/>
            <a:ext cx="9344565" cy="45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843" y="204281"/>
            <a:ext cx="745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FSU (Functional Safety Unit) is available on most Motoman robots, including the HC10</a:t>
            </a:r>
          </a:p>
        </p:txBody>
      </p:sp>
    </p:spTree>
    <p:extLst>
      <p:ext uri="{BB962C8B-B14F-4D97-AF65-F5344CB8AC3E}">
        <p14:creationId xmlns:p14="http://schemas.microsoft.com/office/powerpoint/2010/main" val="346161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374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91" y="2565865"/>
            <a:ext cx="7199921" cy="36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81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C911-D473-4095-981C-14B6D51D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9962F-7D7C-4346-81E4-DEDCBE56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2828D-9440-49B5-BAB4-9E97B9E0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36" y="-1"/>
            <a:ext cx="10577318" cy="60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6D09-3B22-4DCE-9601-4C2F5EC3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7F09A-954A-4354-84E8-E6963D3B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06946-1311-4CBB-A9F2-646D0668C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18" y="-1"/>
            <a:ext cx="8170787" cy="61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Pendant</a:t>
            </a:r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49" y="2041582"/>
            <a:ext cx="8282451" cy="3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45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4ECC-C9B9-49DC-BE8B-2A7C9D94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on C&amp;E’s </a:t>
            </a:r>
            <a:r>
              <a:rPr lang="en-US" dirty="0" err="1"/>
              <a:t>youtube</a:t>
            </a:r>
            <a:r>
              <a:rPr lang="en-US" dirty="0"/>
              <a:t> channel</a:t>
            </a:r>
            <a:br>
              <a:rPr lang="en-US" dirty="0"/>
            </a:br>
            <a:r>
              <a:rPr lang="en-US" dirty="0"/>
              <a:t>playlist = </a:t>
            </a:r>
            <a:r>
              <a:rPr lang="en-US" dirty="0" err="1"/>
              <a:t>MOToman</a:t>
            </a:r>
            <a:r>
              <a:rPr lang="en-US" dirty="0"/>
              <a:t> / hc10 / smart pendant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44D29-38B1-410D-A534-C0D123CA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https://www.youtube.com/playlist?list=PLT-SbSZiQM2mKrnk8SjIc7VZ7cxCpnoPL</a:t>
            </a:r>
            <a:endParaRPr lang="en-US" dirty="0"/>
          </a:p>
          <a:p>
            <a:r>
              <a:rPr lang="en-US" dirty="0"/>
              <a:t>Creating a program with the Smart Pendant</a:t>
            </a:r>
          </a:p>
          <a:p>
            <a:r>
              <a:rPr lang="en-US" dirty="0"/>
              <a:t>Changing security levels</a:t>
            </a:r>
          </a:p>
          <a:p>
            <a:r>
              <a:rPr lang="en-US" dirty="0"/>
              <a:t>Changing PFL profiles</a:t>
            </a:r>
          </a:p>
          <a:p>
            <a:r>
              <a:rPr lang="en-US" dirty="0"/>
              <a:t>Hand Guiding Mode</a:t>
            </a:r>
          </a:p>
          <a:p>
            <a:r>
              <a:rPr lang="en-US" dirty="0"/>
              <a:t>Editing jobs and touching up points</a:t>
            </a:r>
          </a:p>
          <a:p>
            <a:r>
              <a:rPr lang="en-US" dirty="0"/>
              <a:t>And more… requests?</a:t>
            </a:r>
          </a:p>
        </p:txBody>
      </p:sp>
    </p:spTree>
    <p:extLst>
      <p:ext uri="{BB962C8B-B14F-4D97-AF65-F5344CB8AC3E}">
        <p14:creationId xmlns:p14="http://schemas.microsoft.com/office/powerpoint/2010/main" val="62128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225E-3983-41DF-B105-C2AA0BDF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AEEE-1DEC-46F5-96EB-382B080B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955E0-97C3-4659-9505-369200B9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714" y="5021718"/>
            <a:ext cx="1938696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8E9AB-7A84-4402-945D-539137AE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86" y="320520"/>
            <a:ext cx="3786231" cy="5307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D2A6A-0FD6-4EE6-A91F-F9665A16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192" y="447262"/>
            <a:ext cx="3569508" cy="56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6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E64E-2BE7-4BDE-9E9B-0DF5932B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Software pendant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1E2C-1061-4E18-8D04-F4892567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65692"/>
          </a:xfrm>
        </p:spPr>
        <p:txBody>
          <a:bodyPr>
            <a:normAutofit/>
          </a:bodyPr>
          <a:lstStyle/>
          <a:p>
            <a:r>
              <a:rPr lang="en-US" dirty="0"/>
              <a:t>When you need to get to the functions that are currently not yet ported to the </a:t>
            </a:r>
            <a:r>
              <a:rPr lang="en-US" dirty="0" err="1"/>
              <a:t>SmartPendant</a:t>
            </a:r>
            <a:r>
              <a:rPr lang="en-US" dirty="0"/>
              <a:t>, you make an Ethernet connection to the controller (setting your pc to a known range of IP (192.168.1.XX) their default is .31)  You then start the Smart Pendant software which can be downloaded to a USB drive attached to the </a:t>
            </a:r>
            <a:r>
              <a:rPr lang="en-US" dirty="0" err="1"/>
              <a:t>SmartPendant</a:t>
            </a:r>
            <a:r>
              <a:rPr lang="en-US" dirty="0"/>
              <a:t>.</a:t>
            </a:r>
          </a:p>
          <a:p>
            <a:r>
              <a:rPr lang="en-US" dirty="0"/>
              <a:t>…. </a:t>
            </a:r>
            <a:r>
              <a:rPr lang="en-US" dirty="0">
                <a:hlinkClick r:id="rId2"/>
              </a:rPr>
              <a:t>YOUTUBE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Starting the software</a:t>
            </a:r>
            <a:endParaRPr lang="en-US" dirty="0"/>
          </a:p>
          <a:p>
            <a:r>
              <a:rPr lang="en-US" dirty="0"/>
              <a:t>The software pendant allows you all of the options that a standard pendant offers using the INFORM programming language.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0B24F-CE18-4CA2-8F67-F5A6028AF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852" y="5004247"/>
            <a:ext cx="1938696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123824"/>
            <a:ext cx="402093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064995"/>
            <a:ext cx="7431087" cy="464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0300" y="29210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XXXX.JBI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101440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3128"/>
            <a:ext cx="4431583" cy="586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53928"/>
            <a:ext cx="5803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of file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Joint Move with a velocity of 20% speed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Comment line to describe action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Digital Output 1 turning 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End of File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219200" y="254000"/>
            <a:ext cx="4572000" cy="1651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406900" y="2197100"/>
            <a:ext cx="1384300" cy="7939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45991" y="1460500"/>
            <a:ext cx="3245209" cy="2819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5397500"/>
            <a:ext cx="4876800" cy="393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29000" y="933450"/>
            <a:ext cx="2362200" cy="5270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7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623" y="1102561"/>
            <a:ext cx="9603275" cy="3628830"/>
          </a:xfrm>
        </p:spPr>
        <p:txBody>
          <a:bodyPr>
            <a:noAutofit/>
          </a:bodyPr>
          <a:lstStyle/>
          <a:p>
            <a:r>
              <a:rPr lang="en-US" sz="6000" dirty="0"/>
              <a:t>Where did collaborative robots come from? What was the first one?</a:t>
            </a:r>
          </a:p>
        </p:txBody>
      </p:sp>
    </p:spTree>
    <p:extLst>
      <p:ext uri="{BB962C8B-B14F-4D97-AF65-F5344CB8AC3E}">
        <p14:creationId xmlns:p14="http://schemas.microsoft.com/office/powerpoint/2010/main" val="19551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B96CEC-6864-4B09-B3D0-2187697B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4" y="0"/>
            <a:ext cx="5382177" cy="6089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510720-8047-499E-A6BA-6FB1B3627E2B}"/>
              </a:ext>
            </a:extLst>
          </p:cNvPr>
          <p:cNvSpPr txBox="1"/>
          <p:nvPr/>
        </p:nvSpPr>
        <p:spPr>
          <a:xfrm>
            <a:off x="6630101" y="1090569"/>
            <a:ext cx="458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INTEGRATORS &amp; DISTRIBUTORS</a:t>
            </a:r>
            <a:endParaRPr lang="en-US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81A3FB80-FADC-4F97-A8D0-0BC87A814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970" y="2553393"/>
            <a:ext cx="392484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4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774C-4723-43AB-AD38-D81CEEDE98D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9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			</a:t>
            </a:r>
            <a:r>
              <a:rPr lang="en-US" dirty="0">
                <a:latin typeface="Britannic Bold" panose="020B0903060703020204" pitchFamily="34" charset="0"/>
              </a:rPr>
              <a:t>AGV vs AMR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9FAAE2-46E7-480C-9048-8DE454285C17}"/>
              </a:ext>
            </a:extLst>
          </p:cNvPr>
          <p:cNvSpPr txBox="1">
            <a:spLocks/>
          </p:cNvSpPr>
          <p:nvPr/>
        </p:nvSpPr>
        <p:spPr>
          <a:xfrm>
            <a:off x="838200" y="1045029"/>
            <a:ext cx="10515600" cy="51319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AGV – Automated Guided Vehicle - (AGV) is a mobile </a:t>
            </a:r>
            <a:r>
              <a:rPr lang="en-US" sz="2800" dirty="0">
                <a:hlinkClick r:id="rId2" tooltip="Robot"/>
              </a:rPr>
              <a:t>robot</a:t>
            </a:r>
            <a:r>
              <a:rPr lang="en-US" sz="2800" dirty="0"/>
              <a:t> that follows markers or wires in the floor, or uses vision, magnets, or lasers for navigation. They are most often used in industrial applications to move materials around a manufacturing facility or warehouse. </a:t>
            </a:r>
          </a:p>
          <a:p>
            <a:endParaRPr lang="en-US" sz="2800" dirty="0"/>
          </a:p>
          <a:p>
            <a:r>
              <a:rPr lang="en-US" sz="2800" dirty="0"/>
              <a:t>AMR – Autonomous Mobile Robot - An </a:t>
            </a:r>
            <a:r>
              <a:rPr lang="en-US" sz="2800" b="1" dirty="0"/>
              <a:t>autonomous robot</a:t>
            </a:r>
            <a:r>
              <a:rPr lang="en-US" sz="2800" dirty="0"/>
              <a:t> is a </a:t>
            </a:r>
            <a:r>
              <a:rPr lang="en-US" sz="2800" b="1" dirty="0"/>
              <a:t>robot</a:t>
            </a:r>
            <a:r>
              <a:rPr lang="en-US" sz="2800" dirty="0"/>
              <a:t> that performs behaviors or tasks with a high degree of autonomy.</a:t>
            </a:r>
          </a:p>
        </p:txBody>
      </p:sp>
    </p:spTree>
    <p:extLst>
      <p:ext uri="{BB962C8B-B14F-4D97-AF65-F5344CB8AC3E}">
        <p14:creationId xmlns:p14="http://schemas.microsoft.com/office/powerpoint/2010/main" val="334147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60C09-BB83-4839-B22F-CD816AED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29" y="856344"/>
            <a:ext cx="10762942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B17AE-9421-4BD2-BB62-9600A99A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572645" cy="4248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9FB31-FBB8-4009-A438-51FA3A106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645" y="1810956"/>
            <a:ext cx="5619355" cy="42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1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outhcentralus1-mediap.svc.ms/transform/thumbnail?provider=spo&amp;inputFormat=jpg&amp;cs=fFNQTw&amp;docid=https%3A%2F%2Fcesalesinc-my.sharepoint.com%3A443%2F_api%2Fv2.0%2Fdrives%2Fb!HIqUcb8VOU-YHZnDTATndoL8YKK2mW5DpHR4aFEVmzQQ8x_N98-7SJZYohjfmSfM%2Fitems%2F017BJRIRNNDQRBJTA5CJEI4Q3ZUKRHNO5J%3Fversion%3DPublished&amp;encodeFailures=1&amp;ctag=%22c%3A%7B14221CAD-1DCC-4812-8E43-79A2A276BBA9%7D%2C2%22&amp;width=841&amp;height=538&amp;srcWidth=1156&amp;srcHeight=7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southcentralus1-mediap.svc.ms/transform/thumbnail?provider=spo&amp;inputFormat=jpg&amp;cs=fFNQTw&amp;docid=https%3A%2F%2Fcesalesinc-my.sharepoint.com%3A443%2F_api%2Fv2.0%2Fdrives%2Fb!HIqUcb8VOU-YHZnDTATndoL8YKK2mW5DpHR4aFEVmzQQ8x_N98-7SJZYohjfmSfM%2Fitems%2F017BJRIRNNDQRBJTA5CJEI4Q3ZUKRHNO5J%3Fversion%3DPublished&amp;encodeFailures=1&amp;ctag=%22c%3A%7B14221CAD-1DCC-4812-8E43-79A2A276BBA9%7D%2C2%22&amp;width=841&amp;height=538&amp;srcWidth=1156&amp;srcHeight=74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6" y="7937"/>
            <a:ext cx="9504304" cy="608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3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B952D-EDD1-46CC-BF8E-D8A85B048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78" y="174170"/>
            <a:ext cx="8295608" cy="56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B9162-AEC0-4F6B-9428-1607024C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71" y="937044"/>
            <a:ext cx="7251058" cy="49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2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D8F96-08E0-40DA-A98C-FF59DB50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5" y="236086"/>
            <a:ext cx="7600467" cy="52302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EF557B-D020-4A72-B4B0-76A1EC3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08" y="248655"/>
            <a:ext cx="3716039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MiR </a:t>
            </a:r>
            <a:r>
              <a:rPr lang="en-US" dirty="0" err="1"/>
              <a:t>LIdar</a:t>
            </a:r>
            <a:r>
              <a:rPr lang="en-US" dirty="0"/>
              <a:t> scanners and 3D camera</a:t>
            </a:r>
            <a:br>
              <a:rPr lang="en-US" dirty="0"/>
            </a:br>
            <a:r>
              <a:rPr lang="en-US" dirty="0"/>
              <a:t>(Intel </a:t>
            </a:r>
            <a:r>
              <a:rPr lang="en-US" dirty="0" err="1"/>
              <a:t>Realsense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643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78031-4E59-44B6-9C67-871AE683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6" y="2531386"/>
            <a:ext cx="11168490" cy="31517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200F24-D8F4-4200-AA66-FFD42F5C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need to be 2” tall or taller to be detected by the 3d camera on the front</a:t>
            </a:r>
          </a:p>
        </p:txBody>
      </p:sp>
    </p:spTree>
    <p:extLst>
      <p:ext uri="{BB962C8B-B14F-4D97-AF65-F5344CB8AC3E}">
        <p14:creationId xmlns:p14="http://schemas.microsoft.com/office/powerpoint/2010/main" val="1555933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FBD1-22A2-49C3-B28A-3C57F891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CFDF-00C3-4807-BEF8-885858D0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D7E70-CFF1-44DB-9556-05F10C34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" y="0"/>
            <a:ext cx="10971219" cy="61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Robby the robot 1956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“the forbidden planet”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596421" cy="34506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Movie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99" y="658082"/>
            <a:ext cx="3184525" cy="49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70075"/>
            <a:ext cx="2898775" cy="42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73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912A-E747-4AFC-AD59-F10BED4C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BC17-24BB-4A08-8B79-468F2CB7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0E890E-39C9-4541-9794-C3251B22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401380"/>
            <a:ext cx="9942135" cy="536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4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9FA8-278B-4A67-B537-FE456983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FF91-8FBC-42E4-834B-2B254C80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9F08B-E5AA-4F41-931D-54F24417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3" y="0"/>
            <a:ext cx="11135388" cy="61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8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BC4B-6EEE-49D3-8871-DB267037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34C9-577A-4451-A72B-0CC97D7C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21012-3471-4723-9CC8-94FE0939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7" y="12064"/>
            <a:ext cx="11615997" cy="60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2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19F7-94AE-43B2-9140-4BC1620B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1F06-F380-4C1D-8F1C-0101E947D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EC4A4-088D-4F55-86E7-DDEA441A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2" y="1919347"/>
            <a:ext cx="8844480" cy="41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4B23-5FD1-485C-AAFF-108D8CE6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228" y="1327033"/>
            <a:ext cx="2815772" cy="3999710"/>
          </a:xfrm>
        </p:spPr>
        <p:txBody>
          <a:bodyPr/>
          <a:lstStyle/>
          <a:p>
            <a:r>
              <a:rPr lang="en-US" dirty="0"/>
              <a:t>Videos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overview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pull a cart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4"/>
              </a:rPr>
              <a:t>500 w/pallet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1C2AA3-EF44-429F-84C4-56A53AE3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" y="1"/>
            <a:ext cx="8892330" cy="61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3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2BAE-6186-4205-B5CF-A0DAB094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equipment around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20AF6-6826-45DB-98BE-48D8051AA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3188" y="2250436"/>
            <a:ext cx="3701666" cy="3449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4596F-6418-4285-A51E-B5C39F9DD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8" y="2152781"/>
            <a:ext cx="5016333" cy="37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5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D3B0-8964-4CA7-99C1-B6C172D6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708C-9483-4C9D-A134-BF8BE00A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start by running through a demo of the MiR200</a:t>
            </a:r>
          </a:p>
          <a:p>
            <a:pPr lvl="1"/>
            <a:r>
              <a:rPr lang="en-US" dirty="0"/>
              <a:t>Create a Map</a:t>
            </a:r>
          </a:p>
          <a:p>
            <a:pPr lvl="1"/>
            <a:r>
              <a:rPr lang="en-US" dirty="0"/>
              <a:t>Edit the Map</a:t>
            </a:r>
          </a:p>
          <a:p>
            <a:pPr lvl="1"/>
            <a:r>
              <a:rPr lang="en-US" dirty="0"/>
              <a:t>Create positions</a:t>
            </a:r>
          </a:p>
          <a:p>
            <a:pPr lvl="1"/>
            <a:r>
              <a:rPr lang="en-US" dirty="0"/>
              <a:t>Create and run a mission</a:t>
            </a:r>
          </a:p>
          <a:p>
            <a:r>
              <a:rPr lang="en-US" dirty="0"/>
              <a:t>Then we will change to the HC10DT</a:t>
            </a:r>
          </a:p>
          <a:p>
            <a:r>
              <a:rPr lang="en-US" dirty="0"/>
              <a:t>Hands On for anyone who wants to stick around</a:t>
            </a:r>
          </a:p>
        </p:txBody>
      </p:sp>
    </p:spTree>
    <p:extLst>
      <p:ext uri="{BB962C8B-B14F-4D97-AF65-F5344CB8AC3E}">
        <p14:creationId xmlns:p14="http://schemas.microsoft.com/office/powerpoint/2010/main" val="14985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AC040-EA68-4916-B58C-85B81C57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25" y="304072"/>
            <a:ext cx="4432069" cy="5633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FFD95-962F-4F71-BE6C-8CFEF58FA2EC}"/>
              </a:ext>
            </a:extLst>
          </p:cNvPr>
          <p:cNvSpPr txBox="1"/>
          <p:nvPr/>
        </p:nvSpPr>
        <p:spPr>
          <a:xfrm>
            <a:off x="5994401" y="705019"/>
            <a:ext cx="57819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First friendly </a:t>
            </a:r>
            <a:r>
              <a:rPr lang="en-US" sz="4400" b="1" dirty="0" err="1"/>
              <a:t>cobot</a:t>
            </a:r>
            <a:r>
              <a:rPr lang="en-US" sz="4400" b="1" dirty="0"/>
              <a:t> to appear on TV:</a:t>
            </a:r>
          </a:p>
          <a:p>
            <a:endParaRPr lang="en-US" sz="4400" b="1" dirty="0"/>
          </a:p>
          <a:p>
            <a:r>
              <a:rPr lang="en-US" sz="4400" b="1" dirty="0"/>
              <a:t>Name: Robot B9</a:t>
            </a:r>
          </a:p>
          <a:p>
            <a:r>
              <a:rPr lang="en-US" sz="4400" b="1" dirty="0"/>
              <a:t>Lost in Space 1965</a:t>
            </a:r>
          </a:p>
          <a:p>
            <a:endParaRPr lang="en-US" sz="4400" b="1" dirty="0"/>
          </a:p>
          <a:p>
            <a:r>
              <a:rPr lang="en-US" sz="4400" b="1" dirty="0"/>
              <a:t>“</a:t>
            </a:r>
            <a:r>
              <a:rPr lang="en-US" sz="4400" b="1" dirty="0">
                <a:hlinkClick r:id="rId3"/>
              </a:rPr>
              <a:t>Danger Will Robinson</a:t>
            </a:r>
            <a:r>
              <a:rPr lang="en-US" sz="44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3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750" y="314291"/>
            <a:ext cx="806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Rethink Robotics (formerly Heartland Robotics, Inc.) was a robotics company co-founded by Rodney Brooks and Ann Whittaker in 2008. Rethink robotics closed its doors on October 3, 2018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1883951"/>
            <a:ext cx="6677025" cy="35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0999" y="5476101"/>
            <a:ext cx="6007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Baxter – 1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Industrial Cobot?</a:t>
            </a:r>
          </a:p>
        </p:txBody>
      </p:sp>
    </p:spTree>
    <p:extLst>
      <p:ext uri="{BB962C8B-B14F-4D97-AF65-F5344CB8AC3E}">
        <p14:creationId xmlns:p14="http://schemas.microsoft.com/office/powerpoint/2010/main" val="286025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use robots (made for only one task)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7579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https://youtu.be/DLCaNKqVagY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1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A6057-4C26-4E07-9CB0-FB23C1CE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537"/>
            <a:ext cx="12192000" cy="61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69117-2135-413D-B13E-E1E48EFC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3" y="175571"/>
            <a:ext cx="12192000" cy="488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59F41-78CB-4DC0-9484-872CFC042AC0}"/>
              </a:ext>
            </a:extLst>
          </p:cNvPr>
          <p:cNvSpPr txBox="1"/>
          <p:nvPr/>
        </p:nvSpPr>
        <p:spPr>
          <a:xfrm>
            <a:off x="7547956" y="5353396"/>
            <a:ext cx="388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Motoman presentation on </a:t>
            </a:r>
            <a:r>
              <a:rPr lang="en-US" dirty="0" err="1"/>
              <a:t>cobots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3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80D19-0C3C-4FBF-A815-07C348F8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96" y="0"/>
            <a:ext cx="9352730" cy="61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20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423A1F7CE5C4090BAC7377B6C156B" ma:contentTypeVersion="6" ma:contentTypeDescription="Create a new document." ma:contentTypeScope="" ma:versionID="f19f4d68c7afbf48f9df79b4fc7f5e87">
  <xsd:schema xmlns:xsd="http://www.w3.org/2001/XMLSchema" xmlns:xs="http://www.w3.org/2001/XMLSchema" xmlns:p="http://schemas.microsoft.com/office/2006/metadata/properties" xmlns:ns2="72b6e89c-bfbb-4fdc-b93b-65930a2076e4" targetNamespace="http://schemas.microsoft.com/office/2006/metadata/properties" ma:root="true" ma:fieldsID="38e24e5e9319603dfd91da27cca8b88e" ns2:_="">
    <xsd:import namespace="72b6e89c-bfbb-4fdc-b93b-65930a207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6e89c-bfbb-4fdc-b93b-65930a207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1E3167-F901-412A-897F-E88C4E74424D}">
  <ds:schemaRefs>
    <ds:schemaRef ds:uri="72b6e89c-bfbb-4fdc-b93b-65930a2076e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AB72EF-4411-4F7A-A8A5-24CEE58FC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6e89c-bfbb-4fdc-b93b-65930a207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A930D6-E858-4182-8DE0-E54F1EAD48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16979</TotalTime>
  <Words>382</Words>
  <Application>Microsoft Office PowerPoint</Application>
  <PresentationFormat>Widescreen</PresentationFormat>
  <Paragraphs>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Britannic Bold</vt:lpstr>
      <vt:lpstr>Calibri</vt:lpstr>
      <vt:lpstr>Gill Sans MT</vt:lpstr>
      <vt:lpstr>Gallery</vt:lpstr>
      <vt:lpstr>Robots and C&amp;E 2019 </vt:lpstr>
      <vt:lpstr>Where did collaborative robots come from? What was the first one?</vt:lpstr>
      <vt:lpstr>Robby the robot 1956 “the forbidden planet”</vt:lpstr>
      <vt:lpstr>PowerPoint Presentation</vt:lpstr>
      <vt:lpstr>PowerPoint Presentation</vt:lpstr>
      <vt:lpstr>Specific use robots (made for only one task)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Pendant</vt:lpstr>
      <vt:lpstr>Videos on C&amp;E’s youtube channel playlist = MOToman / hc10 / smart pendant</vt:lpstr>
      <vt:lpstr>PowerPoint Presentation</vt:lpstr>
      <vt:lpstr>Software pendant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 LIdar scanners and 3D camera (Intel Realsense)</vt:lpstr>
      <vt:lpstr>Objects need to be 2” tall or taller to be detected by the 3d camera on the front</vt:lpstr>
      <vt:lpstr>PowerPoint Presentation</vt:lpstr>
      <vt:lpstr>PowerPoint Presentation</vt:lpstr>
      <vt:lpstr>PowerPoint Presentation</vt:lpstr>
      <vt:lpstr>PowerPoint Presentation</vt:lpstr>
      <vt:lpstr>The steps </vt:lpstr>
      <vt:lpstr>Videos  overview  pull a cart  500 w/pallet</vt:lpstr>
      <vt:lpstr>Getting the equipment around</vt:lpstr>
      <vt:lpstr>Demos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C&amp;E Advanced Technologies Core Ideology</dc:title>
  <dc:creator>Kerry Cooper</dc:creator>
  <cp:lastModifiedBy>Whitney Yates</cp:lastModifiedBy>
  <cp:revision>67</cp:revision>
  <cp:lastPrinted>2019-02-05T15:53:55Z</cp:lastPrinted>
  <dcterms:created xsi:type="dcterms:W3CDTF">2018-10-22T21:43:55Z</dcterms:created>
  <dcterms:modified xsi:type="dcterms:W3CDTF">2019-02-08T15:25:29Z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0x0101000E5423A1F7CE5C4090BAC7377B6C156B</vt:lpwstr>
  </property>
</Properties>
</file>